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6" r:id="rId2"/>
    <p:sldId id="259" r:id="rId3"/>
    <p:sldId id="257" r:id="rId4"/>
    <p:sldId id="258" r:id="rId5"/>
    <p:sldId id="265" r:id="rId6"/>
    <p:sldId id="263" r:id="rId7"/>
    <p:sldId id="267" r:id="rId8"/>
    <p:sldId id="268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9739417-3EE0-4452-B860-6CC0171740EF}">
          <p14:sldIdLst>
            <p14:sldId id="266"/>
            <p14:sldId id="259"/>
            <p14:sldId id="257"/>
            <p14:sldId id="258"/>
            <p14:sldId id="265"/>
            <p14:sldId id="263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0BBC-6235-4D7F-A2D9-76FC5DC5A19A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7E41E-E83A-47DB-89EE-7A5105B5AE34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0BBC-6235-4D7F-A2D9-76FC5DC5A19A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E41E-E83A-47DB-89EE-7A5105B5AE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0BBC-6235-4D7F-A2D9-76FC5DC5A19A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E41E-E83A-47DB-89EE-7A5105B5AE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7D0BBC-6235-4D7F-A2D9-76FC5DC5A19A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77E41E-E83A-47DB-89EE-7A5105B5AE34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0BBC-6235-4D7F-A2D9-76FC5DC5A19A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7E41E-E83A-47DB-89EE-7A5105B5AE34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7D0BBC-6235-4D7F-A2D9-76FC5DC5A19A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77E41E-E83A-47DB-89EE-7A5105B5AE34}" type="slidenum">
              <a:rPr lang="cs-CZ" smtClean="0"/>
              <a:t>‹#›</a:t>
            </a:fld>
            <a:endParaRPr lang="cs-CZ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77D0BBC-6235-4D7F-A2D9-76FC5DC5A19A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77E41E-E83A-47DB-89EE-7A5105B5AE34}" type="slidenum">
              <a:rPr lang="cs-CZ" smtClean="0"/>
              <a:t>‹#›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0BBC-6235-4D7F-A2D9-76FC5DC5A19A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7E41E-E83A-47DB-89EE-7A5105B5AE34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0BBC-6235-4D7F-A2D9-76FC5DC5A19A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7E41E-E83A-47DB-89EE-7A5105B5AE34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7D0BBC-6235-4D7F-A2D9-76FC5DC5A19A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77E41E-E83A-47DB-89EE-7A5105B5AE34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7D0BBC-6235-4D7F-A2D9-76FC5DC5A19A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77E41E-E83A-47DB-89EE-7A5105B5AE34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77D0BBC-6235-4D7F-A2D9-76FC5DC5A19A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277E41E-E83A-47DB-89EE-7A5105B5AE34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5"/>
            <a:ext cx="5520613" cy="414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sz="1800" b="1" dirty="0" smtClean="0">
                <a:solidFill>
                  <a:srgbClr val="FF0000"/>
                </a:solidFill>
              </a:rPr>
              <a:t>Has </a:t>
            </a:r>
            <a:r>
              <a:rPr lang="cs-CZ" sz="1800" b="1" dirty="0" err="1" smtClean="0">
                <a:solidFill>
                  <a:srgbClr val="FF0000"/>
                </a:solidFill>
              </a:rPr>
              <a:t>got</a:t>
            </a:r>
            <a:r>
              <a:rPr lang="cs-CZ" sz="1800" b="1" dirty="0" smtClean="0">
                <a:solidFill>
                  <a:srgbClr val="FF0000"/>
                </a:solidFill>
              </a:rPr>
              <a:t> :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100 000 </a:t>
            </a:r>
            <a:r>
              <a:rPr lang="cs-CZ" sz="1800" b="1" dirty="0" err="1" smtClean="0">
                <a:solidFill>
                  <a:srgbClr val="FF0000"/>
                </a:solidFill>
              </a:rPr>
              <a:t>of</a:t>
            </a:r>
            <a:r>
              <a:rPr lang="cs-CZ" sz="1800" b="1" dirty="0" smtClean="0">
                <a:solidFill>
                  <a:srgbClr val="FF0000"/>
                </a:solidFill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</a:rPr>
              <a:t>people</a:t>
            </a:r>
            <a:r>
              <a:rPr lang="cs-CZ" sz="1800" b="1" dirty="0" smtClean="0">
                <a:solidFill>
                  <a:srgbClr val="FF0000"/>
                </a:solidFill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</a:rPr>
              <a:t>living</a:t>
            </a:r>
            <a:r>
              <a:rPr lang="cs-CZ" sz="1800" b="1" dirty="0" smtClean="0">
                <a:solidFill>
                  <a:srgbClr val="FF0000"/>
                </a:solidFill>
              </a:rPr>
              <a:t> in.</a:t>
            </a:r>
          </a:p>
          <a:p>
            <a:r>
              <a:rPr lang="cs-CZ" sz="1800" b="1" dirty="0" err="1" smtClean="0">
                <a:solidFill>
                  <a:srgbClr val="FF0000"/>
                </a:solidFill>
              </a:rPr>
              <a:t>Is</a:t>
            </a:r>
            <a:r>
              <a:rPr lang="cs-CZ" sz="1800" b="1" dirty="0" smtClean="0">
                <a:solidFill>
                  <a:srgbClr val="FF0000"/>
                </a:solidFill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</a:rPr>
              <a:t>the</a:t>
            </a:r>
            <a:r>
              <a:rPr lang="cs-CZ" sz="1800" b="1" dirty="0" smtClean="0">
                <a:solidFill>
                  <a:srgbClr val="FF0000"/>
                </a:solidFill>
              </a:rPr>
              <a:t> 7th </a:t>
            </a:r>
            <a:r>
              <a:rPr lang="cs-CZ" sz="1800" b="1" dirty="0" err="1" smtClean="0">
                <a:solidFill>
                  <a:srgbClr val="FF0000"/>
                </a:solidFill>
              </a:rPr>
              <a:t>biggest</a:t>
            </a:r>
            <a:r>
              <a:rPr lang="cs-CZ" sz="1800" b="1" dirty="0" smtClean="0">
                <a:solidFill>
                  <a:srgbClr val="FF0000"/>
                </a:solidFill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</a:rPr>
              <a:t>town</a:t>
            </a:r>
            <a:r>
              <a:rPr lang="cs-CZ" sz="1800" b="1" dirty="0" smtClean="0">
                <a:solidFill>
                  <a:srgbClr val="FF0000"/>
                </a:solidFill>
              </a:rPr>
              <a:t> in </a:t>
            </a:r>
            <a:r>
              <a:rPr lang="cs-CZ" sz="1800" b="1" dirty="0" err="1" smtClean="0">
                <a:solidFill>
                  <a:srgbClr val="FF0000"/>
                </a:solidFill>
              </a:rPr>
              <a:t>the</a:t>
            </a:r>
            <a:r>
              <a:rPr lang="cs-CZ" sz="1800" b="1" dirty="0" smtClean="0">
                <a:solidFill>
                  <a:srgbClr val="FF0000"/>
                </a:solidFill>
              </a:rPr>
              <a:t> Czech </a:t>
            </a:r>
            <a:r>
              <a:rPr lang="cs-CZ" sz="1800" b="1" dirty="0" err="1" smtClean="0">
                <a:solidFill>
                  <a:srgbClr val="FF0000"/>
                </a:solidFill>
              </a:rPr>
              <a:t>republic</a:t>
            </a:r>
            <a:r>
              <a:rPr lang="cs-CZ" sz="1800" b="1" dirty="0" smtClean="0">
                <a:solidFill>
                  <a:srgbClr val="FF0000"/>
                </a:solidFill>
              </a:rPr>
              <a:t>.</a:t>
            </a:r>
          </a:p>
          <a:p>
            <a:endParaRPr lang="cs-CZ" sz="1800" dirty="0">
              <a:solidFill>
                <a:srgbClr val="FF0000"/>
              </a:solidFill>
            </a:endParaRPr>
          </a:p>
          <a:p>
            <a:endParaRPr lang="cs-CZ" sz="1800" dirty="0" smtClean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The city has three professional theater companies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Ústí </a:t>
            </a:r>
            <a:r>
              <a:rPr lang="cs-CZ" sz="1800" b="1" dirty="0">
                <a:solidFill>
                  <a:srgbClr val="FF0000"/>
                </a:solidFill>
              </a:rPr>
              <a:t>nad Labem </a:t>
            </a:r>
            <a:r>
              <a:rPr lang="cs-CZ" sz="1800" b="1" dirty="0" err="1">
                <a:solidFill>
                  <a:srgbClr val="FF0000"/>
                </a:solidFill>
              </a:rPr>
              <a:t>plays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 err="1">
                <a:solidFill>
                  <a:srgbClr val="FF0000"/>
                </a:solidFill>
              </a:rPr>
              <a:t>first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 err="1">
                <a:solidFill>
                  <a:srgbClr val="FF0000"/>
                </a:solidFill>
              </a:rPr>
              <a:t>Hockey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</a:rPr>
              <a:t>League</a:t>
            </a:r>
            <a:r>
              <a:rPr lang="cs-CZ" sz="1800" b="1" dirty="0" smtClean="0">
                <a:solidFill>
                  <a:srgbClr val="FF0000"/>
                </a:solidFill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</a:rPr>
              <a:t>of</a:t>
            </a:r>
            <a:r>
              <a:rPr lang="cs-CZ" sz="1800" b="1" dirty="0" smtClean="0">
                <a:solidFill>
                  <a:srgbClr val="FF0000"/>
                </a:solidFill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</a:rPr>
              <a:t>the</a:t>
            </a:r>
            <a:r>
              <a:rPr lang="cs-CZ" sz="1800" b="1" dirty="0" smtClean="0">
                <a:solidFill>
                  <a:srgbClr val="FF0000"/>
                </a:solidFill>
              </a:rPr>
              <a:t> </a:t>
            </a:r>
            <a:r>
              <a:rPr lang="cs-CZ" sz="1800" b="1" dirty="0">
                <a:solidFill>
                  <a:srgbClr val="FF0000"/>
                </a:solidFill>
              </a:rPr>
              <a:t>Czech Republic club HC Slovan Ústečtí </a:t>
            </a:r>
            <a:r>
              <a:rPr lang="cs-CZ" sz="1800" b="1" dirty="0" smtClean="0">
                <a:solidFill>
                  <a:srgbClr val="FF0000"/>
                </a:solidFill>
              </a:rPr>
              <a:t>lvi.</a:t>
            </a:r>
          </a:p>
          <a:p>
            <a:endParaRPr lang="cs-CZ" sz="1800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Among the most significant monuments include the neo-Gothic rebuilt Church of the Assumption of the Virgin Mary with the leaning tower </a:t>
            </a:r>
            <a:r>
              <a:rPr lang="cs-CZ" sz="1800" b="1" dirty="0" smtClean="0">
                <a:solidFill>
                  <a:srgbClr val="FF0000"/>
                </a:solidFill>
              </a:rPr>
              <a:t>,and </a:t>
            </a:r>
            <a:r>
              <a:rPr lang="en-US" sz="1800" b="1" dirty="0" smtClean="0">
                <a:solidFill>
                  <a:srgbClr val="FF0000"/>
                </a:solidFill>
              </a:rPr>
              <a:t>the </a:t>
            </a:r>
            <a:r>
              <a:rPr lang="en-US" sz="1800" b="1" dirty="0">
                <a:solidFill>
                  <a:srgbClr val="FF0000"/>
                </a:solidFill>
              </a:rPr>
              <a:t>castle ruins of the castle </a:t>
            </a:r>
            <a:r>
              <a:rPr lang="en-US" sz="1800" b="1" dirty="0" err="1">
                <a:solidFill>
                  <a:srgbClr val="FF0000"/>
                </a:solidFill>
              </a:rPr>
              <a:t>Střekov</a:t>
            </a:r>
            <a:r>
              <a:rPr lang="en-US" sz="1800" b="1" dirty="0">
                <a:solidFill>
                  <a:srgbClr val="FF0000"/>
                </a:solidFill>
              </a:rPr>
              <a:t> of </a:t>
            </a:r>
            <a:r>
              <a:rPr lang="cs-CZ" sz="1800" b="1" dirty="0" smtClean="0">
                <a:solidFill>
                  <a:srgbClr val="FF0000"/>
                </a:solidFill>
              </a:rPr>
              <a:t>  </a:t>
            </a:r>
            <a:r>
              <a:rPr lang="cs-CZ" sz="1800" b="1" dirty="0" err="1" smtClean="0">
                <a:solidFill>
                  <a:srgbClr val="FF0000"/>
                </a:solidFill>
              </a:rPr>
              <a:t>put</a:t>
            </a:r>
            <a:r>
              <a:rPr lang="cs-CZ" sz="1800" b="1" dirty="0" smtClean="0">
                <a:solidFill>
                  <a:srgbClr val="FF0000"/>
                </a:solidFill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</a:rPr>
              <a:t>restaurent</a:t>
            </a:r>
            <a:r>
              <a:rPr lang="cs-CZ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Větruše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  <a:r>
              <a:rPr lang="en-US" sz="1800" dirty="0">
                <a:solidFill>
                  <a:srgbClr val="FF0000"/>
                </a:solidFill>
              </a:rPr>
              <a:t/>
            </a:r>
            <a:br>
              <a:rPr lang="en-US" sz="1800" dirty="0">
                <a:solidFill>
                  <a:srgbClr val="FF0000"/>
                </a:solidFill>
              </a:rPr>
            </a:br>
            <a:endParaRPr lang="cs-CZ" sz="1800" dirty="0" smtClean="0">
              <a:solidFill>
                <a:srgbClr val="FF0000"/>
              </a:solidFill>
            </a:endParaRPr>
          </a:p>
          <a:p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626029" y="528017"/>
            <a:ext cx="51845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Ústí nad Labem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51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745" y="1667725"/>
            <a:ext cx="2831976" cy="363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86" y="1667725"/>
            <a:ext cx="2597859" cy="363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2736304" cy="4597971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Zuzana </a:t>
            </a:r>
            <a:r>
              <a:rPr lang="cs-CZ" sz="3200" dirty="0" smtClean="0">
                <a:solidFill>
                  <a:srgbClr val="FF0000"/>
                </a:solidFill>
              </a:rPr>
              <a:t>Bergrová </a:t>
            </a:r>
            <a:r>
              <a:rPr lang="cs-CZ" sz="3200" dirty="0" err="1" smtClean="0">
                <a:solidFill>
                  <a:srgbClr val="FF0000"/>
                </a:solidFill>
              </a:rPr>
              <a:t>famous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czech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athlet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she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was third at the European </a:t>
            </a:r>
            <a:r>
              <a:rPr lang="en-US" sz="3200" dirty="0" smtClean="0">
                <a:solidFill>
                  <a:srgbClr val="FF0000"/>
                </a:solidFill>
              </a:rPr>
              <a:t>Champion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ship</a:t>
            </a:r>
            <a:endParaRPr lang="cs-CZ" sz="3200" dirty="0">
              <a:solidFill>
                <a:srgbClr val="FF0000"/>
              </a:solidFill>
            </a:endParaRPr>
          </a:p>
          <a:p>
            <a:endParaRPr lang="cs-CZ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900608" y="532846"/>
            <a:ext cx="8229600" cy="1143000"/>
          </a:xfrm>
        </p:spPr>
        <p:txBody>
          <a:bodyPr/>
          <a:lstStyle/>
          <a:p>
            <a:r>
              <a:rPr lang="cs-CZ" dirty="0" smtClean="0"/>
              <a:t>,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3528" y="188640"/>
            <a:ext cx="863035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FAMOUS PEAOPLE FROM ÚSTÍ</a:t>
            </a:r>
            <a:endParaRPr lang="cs-CZ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84168" y="1333302"/>
            <a:ext cx="26889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Jan Čaloun </a:t>
            </a:r>
            <a:r>
              <a:rPr lang="cs-CZ" sz="3200" dirty="0" err="1" smtClean="0">
                <a:solidFill>
                  <a:srgbClr val="FF0000"/>
                </a:solidFill>
              </a:rPr>
              <a:t>was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profesional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hockey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player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who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won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the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olimpics</a:t>
            </a:r>
            <a:r>
              <a:rPr lang="cs-CZ" sz="3200" dirty="0" smtClean="0">
                <a:solidFill>
                  <a:srgbClr val="FF0000"/>
                </a:solidFill>
              </a:rPr>
              <a:t> and </a:t>
            </a:r>
            <a:r>
              <a:rPr lang="cs-CZ" sz="3200" dirty="0" err="1" smtClean="0">
                <a:solidFill>
                  <a:srgbClr val="FF0000"/>
                </a:solidFill>
              </a:rPr>
              <a:t>the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World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Champion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ship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835696" y="332656"/>
            <a:ext cx="5040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cs-CZ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SCHOOL</a:t>
            </a:r>
            <a:endParaRPr lang="cs-CZ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9" descr="5260046a2067a780c5040c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89013"/>
            <a:ext cx="5696738" cy="404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1" y="1589013"/>
            <a:ext cx="2809875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4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spisil\Documents\ŠKOLA\Inaugurace 2012\Obraz0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330035" y="476672"/>
            <a:ext cx="446449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FAKULŤÁCI</a:t>
            </a:r>
            <a:endParaRPr lang="cs-CZ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C:\Users\Pospisil\Documents\ŠKOLA\fakultac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3757613"/>
            <a:ext cx="3671887" cy="31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ospisil\Documents\ŠKOLA\Inaugurace 2012\Obraz0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79" y="2204864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754326"/>
            <a:ext cx="2520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err="1" smtClean="0">
                <a:solidFill>
                  <a:srgbClr val="FF0000"/>
                </a:solidFill>
              </a:rPr>
              <a:t>Every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parliament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member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have</a:t>
            </a:r>
            <a:r>
              <a:rPr lang="cs-CZ" sz="2400" dirty="0" smtClean="0">
                <a:solidFill>
                  <a:srgbClr val="FF0000"/>
                </a:solidFill>
              </a:rPr>
              <a:t> to </a:t>
            </a:r>
            <a:r>
              <a:rPr lang="cs-CZ" sz="2400" dirty="0" err="1" smtClean="0">
                <a:solidFill>
                  <a:srgbClr val="FF0000"/>
                </a:solidFill>
              </a:rPr>
              <a:t>sight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agreement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547664" y="0"/>
            <a:ext cx="54006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INAUGURATION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C:\Users\Pospisil\Documents\ŠKOLA\Inaugurace 2012\Obraz0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16774"/>
            <a:ext cx="3744416" cy="284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6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Pospisil\Documents\ŠKOLA\Vánoční koncert 2013\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83" y="1990265"/>
            <a:ext cx="3431313" cy="257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ospisil\Documents\ŠKOLA\Útulek Duben 2014\P1090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18367"/>
            <a:ext cx="3130497" cy="223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ospisil\Documents\ŠKOLA\Útulek Duben 2014\P10908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18" y="2132856"/>
            <a:ext cx="3491708" cy="261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628800"/>
            <a:ext cx="8507288" cy="4497363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             </a:t>
            </a:r>
            <a:r>
              <a:rPr lang="cs-CZ" b="1" i="1" u="sng" dirty="0" err="1" smtClean="0">
                <a:solidFill>
                  <a:srgbClr val="FF0000"/>
                </a:solidFill>
              </a:rPr>
              <a:t>We</a:t>
            </a:r>
            <a:r>
              <a:rPr lang="cs-CZ" b="1" i="1" u="sng" dirty="0" smtClean="0">
                <a:solidFill>
                  <a:srgbClr val="FF0000"/>
                </a:solidFill>
              </a:rPr>
              <a:t> </a:t>
            </a:r>
            <a:r>
              <a:rPr lang="cs-CZ" b="1" i="1" u="sng" dirty="0" err="1" smtClean="0">
                <a:solidFill>
                  <a:srgbClr val="FF0000"/>
                </a:solidFill>
              </a:rPr>
              <a:t>did</a:t>
            </a:r>
            <a:r>
              <a:rPr lang="cs-CZ" b="1" i="1" u="sng" dirty="0" smtClean="0">
                <a:solidFill>
                  <a:srgbClr val="FF0000"/>
                </a:solidFill>
              </a:rPr>
              <a:t> a lot </a:t>
            </a:r>
            <a:r>
              <a:rPr lang="cs-CZ" b="1" i="1" u="sng" dirty="0" err="1" smtClean="0">
                <a:solidFill>
                  <a:srgbClr val="FF0000"/>
                </a:solidFill>
              </a:rPr>
              <a:t>of</a:t>
            </a:r>
            <a:r>
              <a:rPr lang="cs-CZ" b="1" i="1" u="sng" dirty="0" smtClean="0">
                <a:solidFill>
                  <a:srgbClr val="FF0000"/>
                </a:solidFill>
              </a:rPr>
              <a:t> </a:t>
            </a:r>
            <a:r>
              <a:rPr lang="cs-CZ" b="1" i="1" u="sng" dirty="0" err="1" smtClean="0">
                <a:solidFill>
                  <a:srgbClr val="FF0000"/>
                </a:solidFill>
              </a:rPr>
              <a:t>good</a:t>
            </a:r>
            <a:r>
              <a:rPr lang="cs-CZ" b="1" i="1" u="sng" dirty="0" smtClean="0">
                <a:solidFill>
                  <a:srgbClr val="FF0000"/>
                </a:solidFill>
              </a:rPr>
              <a:t> </a:t>
            </a:r>
            <a:r>
              <a:rPr lang="cs-CZ" b="1" i="1" u="sng" dirty="0" err="1" smtClean="0">
                <a:solidFill>
                  <a:srgbClr val="FF0000"/>
                </a:solidFill>
              </a:rPr>
              <a:t>deeds</a:t>
            </a:r>
            <a:r>
              <a:rPr lang="cs-CZ" b="1" i="1" u="sng" dirty="0" smtClean="0">
                <a:solidFill>
                  <a:srgbClr val="FF0000"/>
                </a:solidFill>
              </a:rPr>
              <a:t>:</a:t>
            </a:r>
          </a:p>
          <a:p>
            <a:endParaRPr lang="cs-CZ" b="1" i="1" u="sng" dirty="0">
              <a:solidFill>
                <a:srgbClr val="FF0000"/>
              </a:solidFill>
            </a:endParaRPr>
          </a:p>
          <a:p>
            <a:endParaRPr lang="cs-CZ" b="1" i="1" u="sng" dirty="0" smtClean="0">
              <a:solidFill>
                <a:srgbClr val="FF0000"/>
              </a:solidFill>
            </a:endParaRPr>
          </a:p>
          <a:p>
            <a:endParaRPr lang="cs-CZ" b="1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u="sng" dirty="0">
                <a:solidFill>
                  <a:srgbClr val="FF0000"/>
                </a:solidFill>
              </a:rPr>
              <a:t> </a:t>
            </a:r>
            <a:r>
              <a:rPr lang="cs-CZ" b="1" i="1" u="sng" dirty="0" smtClean="0">
                <a:solidFill>
                  <a:srgbClr val="FF0000"/>
                </a:solidFill>
              </a:rPr>
              <a:t>  </a:t>
            </a:r>
            <a:r>
              <a:rPr lang="cs-CZ" b="1" i="1" dirty="0" err="1" smtClean="0">
                <a:solidFill>
                  <a:srgbClr val="FF0000"/>
                </a:solidFill>
              </a:rPr>
              <a:t>we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fed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abando</a:t>
            </a:r>
            <a:endParaRPr lang="cs-CZ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smtClean="0">
                <a:solidFill>
                  <a:srgbClr val="FF0000"/>
                </a:solidFill>
              </a:rPr>
              <a:t>  </a:t>
            </a:r>
            <a:r>
              <a:rPr lang="cs-CZ" b="1" i="1" dirty="0" err="1" smtClean="0">
                <a:solidFill>
                  <a:srgbClr val="FF0000"/>
                </a:solidFill>
              </a:rPr>
              <a:t>fed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animals</a:t>
            </a:r>
            <a:endParaRPr lang="cs-CZ" b="1" i="1" dirty="0" smtClean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123728" y="620688"/>
            <a:ext cx="460851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CHARITI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5496" y="429309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8447896" y="4082476"/>
            <a:ext cx="6606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G:\Fotky Parlament 2013,14\P11104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91" y="4308757"/>
            <a:ext cx="3398644" cy="2549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576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2400" dirty="0" err="1" smtClean="0">
                <a:solidFill>
                  <a:srgbClr val="FF0000"/>
                </a:solidFill>
              </a:rPr>
              <a:t>Day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of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crazy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disguise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is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one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of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new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projects</a:t>
            </a:r>
            <a:endParaRPr lang="cs-CZ" sz="2400" dirty="0" smtClean="0">
              <a:solidFill>
                <a:srgbClr val="FF0000"/>
              </a:solidFill>
            </a:endParaRPr>
          </a:p>
          <a:p>
            <a:r>
              <a:rPr lang="cs-CZ" sz="2400" dirty="0" smtClean="0">
                <a:solidFill>
                  <a:srgbClr val="FF0000"/>
                </a:solidFill>
              </a:rPr>
              <a:t>Had a </a:t>
            </a:r>
            <a:r>
              <a:rPr lang="en-US" sz="2400" dirty="0" smtClean="0">
                <a:solidFill>
                  <a:srgbClr val="FF0000"/>
                </a:solidFill>
              </a:rPr>
              <a:t>great </a:t>
            </a:r>
            <a:r>
              <a:rPr lang="en-US" sz="2400" dirty="0">
                <a:solidFill>
                  <a:srgbClr val="FF0000"/>
                </a:solidFill>
              </a:rPr>
              <a:t>success , especially in </a:t>
            </a:r>
            <a:r>
              <a:rPr lang="en-US" sz="2400" dirty="0" smtClean="0">
                <a:solidFill>
                  <a:srgbClr val="FF0000"/>
                </a:solidFill>
              </a:rPr>
              <a:t>older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vingates</a:t>
            </a:r>
            <a:r>
              <a:rPr lang="cs-CZ" sz="2400" dirty="0" smtClean="0"/>
              <a:t>.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sz="1200" dirty="0" smtClean="0"/>
              <a:t>        </a:t>
            </a:r>
            <a:endParaRPr lang="cs-CZ" sz="1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u="sng" dirty="0" smtClean="0">
                <a:solidFill>
                  <a:srgbClr val="FF0000"/>
                </a:solidFill>
              </a:rPr>
              <a:t>DAY OF </a:t>
            </a:r>
            <a:r>
              <a:rPr lang="cs-CZ" u="sng" dirty="0" smtClean="0">
                <a:solidFill>
                  <a:srgbClr val="FF0000"/>
                </a:solidFill>
                <a:latin typeface="Blackadder ITC" panose="04020505051007020D02" pitchFamily="82" charset="0"/>
              </a:rPr>
              <a:t>CRAZY</a:t>
            </a:r>
            <a:r>
              <a:rPr lang="cs-CZ" u="sng" dirty="0" smtClean="0">
                <a:solidFill>
                  <a:srgbClr val="FF0000"/>
                </a:solidFill>
              </a:rPr>
              <a:t>  VINTAGES</a:t>
            </a:r>
            <a:endParaRPr lang="cs-CZ" u="sng" dirty="0">
              <a:solidFill>
                <a:srgbClr val="FF0000"/>
              </a:solidFill>
            </a:endParaRPr>
          </a:p>
        </p:txBody>
      </p:sp>
      <p:pic>
        <p:nvPicPr>
          <p:cNvPr id="3074" name="Picture 2" descr="G:\Fotky Parlament 2013,14\P11106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04" y="3303968"/>
            <a:ext cx="3835771" cy="26566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6" name="Picture 2" descr="G:\Fotky Parlament 2013,14\P11106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837600" cy="27170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21093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7050" y="836613"/>
            <a:ext cx="2124075" cy="2520950"/>
          </a:xfrm>
        </p:spPr>
        <p:txBody>
          <a:bodyPr/>
          <a:lstStyle/>
          <a:p>
            <a:r>
              <a:rPr lang="cs-CZ" altLang="cs-CZ" sz="1800" dirty="0" err="1">
                <a:solidFill>
                  <a:schemeClr val="hlink"/>
                </a:solidFill>
                <a:latin typeface="Papyrus" pitchFamily="66" charset="0"/>
              </a:rPr>
              <a:t>Every</a:t>
            </a:r>
            <a:r>
              <a:rPr lang="cs-CZ" altLang="cs-CZ" sz="1800" dirty="0">
                <a:solidFill>
                  <a:schemeClr val="hlink"/>
                </a:solidFill>
                <a:latin typeface="Papyrus" pitchFamily="66" charset="0"/>
              </a:rPr>
              <a:t> </a:t>
            </a:r>
            <a:r>
              <a:rPr lang="cs-CZ" altLang="cs-CZ" sz="1800" dirty="0" err="1">
                <a:solidFill>
                  <a:schemeClr val="hlink"/>
                </a:solidFill>
                <a:latin typeface="Papyrus" pitchFamily="66" charset="0"/>
              </a:rPr>
              <a:t>year</a:t>
            </a:r>
            <a:r>
              <a:rPr lang="cs-CZ" altLang="cs-CZ" sz="1800" dirty="0">
                <a:solidFill>
                  <a:schemeClr val="hlink"/>
                </a:solidFill>
                <a:latin typeface="Papyrus" pitchFamily="66" charset="0"/>
              </a:rPr>
              <a:t> are </a:t>
            </a:r>
            <a:r>
              <a:rPr lang="cs-CZ" altLang="cs-CZ" sz="1800" dirty="0" err="1">
                <a:solidFill>
                  <a:schemeClr val="hlink"/>
                </a:solidFill>
                <a:latin typeface="Papyrus" pitchFamily="66" charset="0"/>
              </a:rPr>
              <a:t>teachers</a:t>
            </a:r>
            <a:r>
              <a:rPr lang="cs-CZ" altLang="cs-CZ" sz="1800" dirty="0">
                <a:solidFill>
                  <a:schemeClr val="hlink"/>
                </a:solidFill>
                <a:latin typeface="Papyrus" pitchFamily="66" charset="0"/>
              </a:rPr>
              <a:t> </a:t>
            </a:r>
            <a:r>
              <a:rPr lang="cs-CZ" altLang="cs-CZ" sz="1800" dirty="0" err="1">
                <a:solidFill>
                  <a:schemeClr val="hlink"/>
                </a:solidFill>
                <a:latin typeface="Papyrus" pitchFamily="66" charset="0"/>
              </a:rPr>
              <a:t>learning</a:t>
            </a:r>
            <a:r>
              <a:rPr lang="cs-CZ" altLang="cs-CZ" sz="1800" dirty="0">
                <a:solidFill>
                  <a:schemeClr val="hlink"/>
                </a:solidFill>
                <a:latin typeface="Papyrus" pitchFamily="66" charset="0"/>
              </a:rPr>
              <a:t> </a:t>
            </a:r>
            <a:r>
              <a:rPr lang="cs-CZ" altLang="cs-CZ" sz="1800" dirty="0" err="1">
                <a:solidFill>
                  <a:schemeClr val="hlink"/>
                </a:solidFill>
                <a:latin typeface="Papyrus" pitchFamily="66" charset="0"/>
              </a:rPr>
              <a:t>about</a:t>
            </a:r>
            <a:r>
              <a:rPr lang="cs-CZ" altLang="cs-CZ" sz="1800" dirty="0">
                <a:solidFill>
                  <a:schemeClr val="hlink"/>
                </a:solidFill>
                <a:latin typeface="Papyrus" pitchFamily="66" charset="0"/>
              </a:rPr>
              <a:t> </a:t>
            </a:r>
            <a:r>
              <a:rPr lang="cs-CZ" altLang="cs-CZ" sz="1800" dirty="0" err="1">
                <a:solidFill>
                  <a:schemeClr val="hlink"/>
                </a:solidFill>
                <a:latin typeface="Papyrus" pitchFamily="66" charset="0"/>
              </a:rPr>
              <a:t>tipical</a:t>
            </a:r>
            <a:r>
              <a:rPr lang="cs-CZ" altLang="cs-CZ" sz="1800" dirty="0">
                <a:solidFill>
                  <a:schemeClr val="hlink"/>
                </a:solidFill>
                <a:latin typeface="Papyrus" pitchFamily="66" charset="0"/>
              </a:rPr>
              <a:t> </a:t>
            </a:r>
            <a:r>
              <a:rPr lang="cs-CZ" altLang="cs-CZ" sz="1800" dirty="0" err="1">
                <a:solidFill>
                  <a:schemeClr val="hlink"/>
                </a:solidFill>
                <a:latin typeface="Papyrus" pitchFamily="66" charset="0"/>
              </a:rPr>
              <a:t>czech</a:t>
            </a:r>
            <a:r>
              <a:rPr lang="cs-CZ" altLang="cs-CZ" sz="1800" dirty="0">
                <a:solidFill>
                  <a:schemeClr val="hlink"/>
                </a:solidFill>
                <a:latin typeface="Papyrus" pitchFamily="66" charset="0"/>
              </a:rPr>
              <a:t> </a:t>
            </a:r>
            <a:r>
              <a:rPr lang="cs-CZ" altLang="cs-CZ" sz="1800" dirty="0" err="1" smtClean="0">
                <a:solidFill>
                  <a:schemeClr val="hlink"/>
                </a:solidFill>
                <a:latin typeface="Papyrus" pitchFamily="66" charset="0"/>
              </a:rPr>
              <a:t>tradition´s</a:t>
            </a:r>
            <a:r>
              <a:rPr lang="cs-CZ" altLang="cs-CZ" sz="1800" dirty="0" smtClean="0">
                <a:solidFill>
                  <a:schemeClr val="hlink"/>
                </a:solidFill>
                <a:latin typeface="Papyrus" pitchFamily="66" charset="0"/>
              </a:rPr>
              <a:t/>
            </a:r>
            <a:br>
              <a:rPr lang="cs-CZ" altLang="cs-CZ" sz="1800" dirty="0" smtClean="0">
                <a:solidFill>
                  <a:schemeClr val="hlink"/>
                </a:solidFill>
                <a:latin typeface="Papyrus" pitchFamily="66" charset="0"/>
              </a:rPr>
            </a:br>
            <a:r>
              <a:rPr lang="cs-CZ" altLang="cs-CZ" sz="1800" dirty="0">
                <a:solidFill>
                  <a:schemeClr val="hlink"/>
                </a:solidFill>
                <a:latin typeface="Papyrus" pitchFamily="66" charset="0"/>
              </a:rPr>
              <a:t/>
            </a:r>
            <a:br>
              <a:rPr lang="cs-CZ" altLang="cs-CZ" sz="1800" dirty="0">
                <a:solidFill>
                  <a:schemeClr val="hlink"/>
                </a:solidFill>
                <a:latin typeface="Papyrus" pitchFamily="66" charset="0"/>
              </a:rPr>
            </a:br>
            <a:r>
              <a:rPr lang="cs-CZ" altLang="cs-CZ" sz="1800" dirty="0" smtClean="0">
                <a:solidFill>
                  <a:schemeClr val="hlink"/>
                </a:solidFill>
                <a:latin typeface="Papyrus" pitchFamily="66" charset="0"/>
              </a:rPr>
              <a:t/>
            </a:r>
            <a:br>
              <a:rPr lang="cs-CZ" altLang="cs-CZ" sz="1800" dirty="0" smtClean="0">
                <a:solidFill>
                  <a:schemeClr val="hlink"/>
                </a:solidFill>
                <a:latin typeface="Papyrus" pitchFamily="66" charset="0"/>
              </a:rPr>
            </a:br>
            <a:endParaRPr lang="cs-CZ" altLang="cs-CZ" sz="1800" dirty="0">
              <a:solidFill>
                <a:schemeClr val="hlink"/>
              </a:solidFill>
              <a:latin typeface="Papyrus" pitchFamily="66" charset="0"/>
            </a:endParaRPr>
          </a:p>
        </p:txBody>
      </p:sp>
      <p:sp>
        <p:nvSpPr>
          <p:cNvPr id="123908" name="WordArt 4"/>
          <p:cNvSpPr>
            <a:spLocks noChangeArrowheads="1" noChangeShapeType="1" noTextEdit="1"/>
          </p:cNvSpPr>
          <p:nvPr/>
        </p:nvSpPr>
        <p:spPr bwMode="auto">
          <a:xfrm>
            <a:off x="3276600" y="692150"/>
            <a:ext cx="3578225" cy="12080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cs-CZ" sz="3600" u="sng" kern="1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Vivaldi"/>
              </a:rPr>
              <a:t>Easter</a:t>
            </a:r>
            <a:r>
              <a:rPr lang="cs-CZ" sz="3600" u="sng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Vivaldi"/>
              </a:rPr>
              <a:t> </a:t>
            </a:r>
            <a:r>
              <a:rPr lang="cs-CZ" sz="3600" u="sng" kern="1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Vivaldi"/>
              </a:rPr>
              <a:t>workshops</a:t>
            </a:r>
            <a:endParaRPr lang="cs-CZ" sz="3600" u="sng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Vivaldi"/>
            </a:endParaRPr>
          </a:p>
        </p:txBody>
      </p:sp>
      <p:sp>
        <p:nvSpPr>
          <p:cNvPr id="123910" name="AutoShape 6" descr="P1040780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912" name="AutoShape 8" descr="P104078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914" name="AutoShape 10" descr="P104078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916" name="AutoShape 12" descr="P104078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918" name="AutoShape 14" descr="P104078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920" name="AutoShape 16" descr="P104078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23921" name="Picture 17" descr="P10407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35275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22" name="Picture 18" descr="P10408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84538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24" name="Text Box 20"/>
          <p:cNvSpPr txBox="1">
            <a:spLocks noChangeArrowheads="1"/>
          </p:cNvSpPr>
          <p:nvPr/>
        </p:nvSpPr>
        <p:spPr bwMode="auto">
          <a:xfrm>
            <a:off x="7432675" y="1773238"/>
            <a:ext cx="1171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 altLang="cs-CZ"/>
          </a:p>
        </p:txBody>
      </p:sp>
      <p:pic>
        <p:nvPicPr>
          <p:cNvPr id="16" name="Picture 3" descr="G:\Fotky Parlament 2013,14\P1010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163">
            <a:off x="5667392" y="3909794"/>
            <a:ext cx="3271953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418466" y="2139950"/>
            <a:ext cx="3539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u="sng" dirty="0" err="1" smtClean="0">
                <a:solidFill>
                  <a:srgbClr val="FF0000"/>
                </a:solidFill>
                <a:latin typeface="Papyrus" pitchFamily="66" charset="0"/>
              </a:rPr>
              <a:t>Our</a:t>
            </a:r>
            <a:r>
              <a:rPr lang="cs-CZ" altLang="cs-CZ" sz="3600" u="sng" dirty="0" smtClean="0">
                <a:solidFill>
                  <a:srgbClr val="FF0000"/>
                </a:solidFill>
                <a:latin typeface="Papyrus" pitchFamily="66" charset="0"/>
              </a:rPr>
              <a:t> </a:t>
            </a:r>
            <a:r>
              <a:rPr lang="cs-CZ" altLang="cs-CZ" sz="3600" u="sng" dirty="0" err="1">
                <a:solidFill>
                  <a:srgbClr val="FF0000"/>
                </a:solidFill>
                <a:latin typeface="Papyrus" pitchFamily="66" charset="0"/>
              </a:rPr>
              <a:t>best</a:t>
            </a:r>
            <a:r>
              <a:rPr lang="cs-CZ" altLang="cs-CZ" sz="3600" u="sng" dirty="0">
                <a:solidFill>
                  <a:srgbClr val="FF0000"/>
                </a:solidFill>
                <a:latin typeface="Papyrus" pitchFamily="66" charset="0"/>
              </a:rPr>
              <a:t> </a:t>
            </a:r>
            <a:r>
              <a:rPr lang="cs-CZ" altLang="cs-CZ" sz="3600" u="sng" dirty="0" err="1">
                <a:solidFill>
                  <a:srgbClr val="FF0000"/>
                </a:solidFill>
                <a:latin typeface="Papyrus" pitchFamily="66" charset="0"/>
              </a:rPr>
              <a:t>project</a:t>
            </a:r>
            <a:endParaRPr lang="cs-CZ" sz="3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6741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314</TotalTime>
  <Words>184</Words>
  <Application>Microsoft Office PowerPoint</Application>
  <PresentationFormat>Předvádění na obrazovce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Mylar</vt:lpstr>
      <vt:lpstr>Prezentace aplikace PowerPoint</vt:lpstr>
      <vt:lpstr>,</vt:lpstr>
      <vt:lpstr>Prezentace aplikace PowerPoint</vt:lpstr>
      <vt:lpstr> </vt:lpstr>
      <vt:lpstr>Prezentace aplikace PowerPoint</vt:lpstr>
      <vt:lpstr>Prezentace aplikace PowerPoint</vt:lpstr>
      <vt:lpstr>DAY OF CRAZY  VINTAGES</vt:lpstr>
      <vt:lpstr>Every year are teachers learning about tipical czech tradition´s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Pracovna</dc:creator>
  <cp:lastModifiedBy>Petra</cp:lastModifiedBy>
  <cp:revision>15</cp:revision>
  <dcterms:created xsi:type="dcterms:W3CDTF">2014-10-05T16:43:54Z</dcterms:created>
  <dcterms:modified xsi:type="dcterms:W3CDTF">2014-11-25T11:16:29Z</dcterms:modified>
</cp:coreProperties>
</file>