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67" r:id="rId3"/>
    <p:sldId id="263" r:id="rId4"/>
    <p:sldId id="273" r:id="rId5"/>
    <p:sldId id="277" r:id="rId6"/>
    <p:sldId id="276" r:id="rId7"/>
    <p:sldId id="260" r:id="rId8"/>
    <p:sldId id="261" r:id="rId9"/>
    <p:sldId id="278" r:id="rId10"/>
    <p:sldId id="281" r:id="rId11"/>
    <p:sldId id="279" r:id="rId12"/>
    <p:sldId id="269" r:id="rId13"/>
    <p:sldId id="262" r:id="rId14"/>
    <p:sldId id="271" r:id="rId15"/>
    <p:sldId id="280" r:id="rId16"/>
    <p:sldId id="272" r:id="rId1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>
      <p:cViewPr varScale="1">
        <p:scale>
          <a:sx n="117" d="100"/>
          <a:sy n="117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l-G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l-G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25F751-8719-49B4-8A70-5D8DEE0E976C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l-G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l-G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91EE635-31CC-4A90-9307-BB818618210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9212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l-G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l-G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BF9EDA8-5006-4908-8335-FCA78784AE87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l-GR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l-GR" noProof="0"/>
              <a:t>Κάντε κλικ για επεξεργασία των στυλ υποδείγματος κειμένου</a:t>
            </a:r>
          </a:p>
          <a:p>
            <a:pPr lvl="1"/>
            <a:r>
              <a:rPr lang="el-GR" noProof="0"/>
              <a:t>Δεύτερο επίπεδο</a:t>
            </a:r>
          </a:p>
          <a:p>
            <a:pPr lvl="2"/>
            <a:r>
              <a:rPr lang="el-GR" noProof="0"/>
              <a:t>Τρίτο επίπεδο</a:t>
            </a:r>
          </a:p>
          <a:p>
            <a:pPr lvl="3"/>
            <a:r>
              <a:rPr lang="el-GR" noProof="0"/>
              <a:t>Τέταρτο επίπεδο</a:t>
            </a:r>
          </a:p>
          <a:p>
            <a:pPr lvl="4"/>
            <a:r>
              <a:rPr lang="el-GR" noProof="0"/>
              <a:t>Πέμπτο επίπεδο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l-G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l-G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67C127-B47E-488F-9CAC-F5F920DBFD0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1122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el-GR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el-GR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el-GR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el-GR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el-GR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rtl="0" latinLnBrk="0">
      <a:defRPr lang="el-G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l-G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l-G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l-G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34798D-1478-42D1-84CE-067DD7E66053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8916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93EBED-4924-4E3A-A9B2-618FEFBC89D7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9940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1D30B5-D26B-492C-B429-0C763A926788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40964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23A1DB-CBD3-434E-B50D-E0F0AEB427A5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41988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3710ED-64F2-4D69-BB42-9803B0BE88B1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43012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A78037-0A5D-4B9D-97C5-4565BE63030E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44036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6B539B-DD77-4AB6-9B5F-722590CA1A12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λυμμα άλμπου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7162800" y="136525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el-GR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el-GR"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Rectangle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837E3E-003A-421F-B938-361A85D148BB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8" name="Rectangl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94E7F5-E115-4EB2-8791-B4CDDDA0632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Rectangle 13"/>
          <p:cNvSpPr>
            <a:spLocks noGrp="1"/>
          </p:cNvSpPr>
          <p:nvPr>
            <p:ph type="ftr" sz="quarter" idx="18"/>
          </p:nvPr>
        </p:nvSpPr>
        <p:spPr>
          <a:xfrm rot="16200000">
            <a:off x="7296151" y="3698875"/>
            <a:ext cx="29337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ε 1 - οριζόντι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228600"/>
            <a:ext cx="3947160" cy="2960370"/>
          </a:xfrm>
        </p:spPr>
        <p:txBody>
          <a:bodyPr anchor="b"/>
          <a:lstStyle>
            <a:lvl1pPr marL="0" marR="0" indent="0" algn="r" eaLnBrk="1" latinLnBrk="0" hangingPunct="1">
              <a:buFontTx/>
              <a:buNone/>
              <a:defRPr kumimoji="0" lang="el-GR" sz="2000" i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E3AB39-8F42-4255-9B48-C12D724D021B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35CD801-E3BB-4C93-8B2D-418251059C9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ε 1 - μικτ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E64D77-8C12-4053-9D6A-BB366C23EAF2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81F86F8-BBE6-4430-B88D-3EDA52C8BCF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σε 1 - κατακόρυφα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152400" y="228600"/>
            <a:ext cx="1676400" cy="27432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el-GR" sz="1600" baseline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629400" y="228600"/>
            <a:ext cx="1676400" cy="1905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el-GR" sz="1600" baseline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152400" y="4724400"/>
            <a:ext cx="1676400" cy="1905000"/>
          </a:xfrm>
        </p:spPr>
        <p:txBody>
          <a:bodyPr anchor="b"/>
          <a:lstStyle>
            <a:lvl1pPr marL="0" marR="0" indent="0" algn="r" eaLnBrk="1" latinLnBrk="0" hangingPunct="1">
              <a:buFontTx/>
              <a:buNone/>
              <a:defRPr kumimoji="0" lang="el-GR" sz="1600" baseline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6629400" y="4724400"/>
            <a:ext cx="1676400" cy="1905000"/>
          </a:xfrm>
        </p:spPr>
        <p:txBody>
          <a:bodyPr anchor="b"/>
          <a:lstStyle>
            <a:lvl1pPr marL="0" marR="0" indent="0" algn="l" eaLnBrk="1" latinLnBrk="0" hangingPunct="1">
              <a:buFontTx/>
              <a:buNone/>
              <a:defRPr kumimoji="0" lang="el-GR" sz="1600" baseline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1F918C-FBB6-4835-98A6-2262A9C8BB28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F28DBB0-0597-4D89-8007-A5D43F6C8A8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σε 1 - οριζόντια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533400" y="63246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el-GR" sz="1600" baseline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533400" y="3048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el-GR" sz="1600" baseline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267200" y="63246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el-GR" sz="1600" baseline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267200" y="3048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el-GR" sz="1600" baseline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38C28A-9DE7-4B36-B989-FF4F2545EAF3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D0C01CC-8167-4E90-A841-B17CB17E101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σε 1 - κατακόρυφα με μεγάλη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228600" y="3352800"/>
            <a:ext cx="8153400" cy="3048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el-GR" sz="2800" baseline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5CAD0F-3C9D-4861-82A3-CE27B66A89A2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FA914EB-4891-4A69-9E42-8B708CE0929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σε 1: 1 κατακόρυφα και 3 οριζόντι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C0DBD7-58F4-43E8-80BD-BD091690EB7A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6DFAFC2-CE48-423B-97E6-28493382CD1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σε 1: 3 οριζόντια και 2 κατακόρυφ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45945E-0B5C-4878-BB9E-4A4EF3E3EDC1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0CB77BF-4039-4684-A9C8-D47AEC9D350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σε 1: 2 οριζόντια και 3 κατακόρυφ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403434-B847-4CB8-A58F-2CBD28D5F5CB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35A01D1-2900-487F-83F6-41B5D6B4A1D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ετράγω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el-G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el-GR" sz="2000" i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2CBA71-F703-49F3-A9BB-40F521D08AFB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1548603-1C08-4A78-AACA-032620FEBD0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σε 1 - τετράγω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l-GR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el-G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el-GR" sz="2000" i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el-GR" sz="2000" i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783B3D-FA01-4CA1-9CDA-D6D481B8B495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AE4815D-9BEC-4439-AFBE-17761502D32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Οριζόντι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33400" y="5943600"/>
            <a:ext cx="7467600" cy="7620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el-GR" sz="2400" i="0" baseline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818E35-1F34-4AD4-9BC0-02567A47084C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73A546F-6429-41B1-8E6B-85CBBB4A9C8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όραμ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el-G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/>
          <a:lstStyle>
            <a:lvl1pPr marL="0" marR="0" indent="0" algn="r" eaLnBrk="1" latinLnBrk="0" hangingPunct="1">
              <a:buFontTx/>
              <a:buNone/>
              <a:defRPr kumimoji="0" lang="el-GR" sz="2000" i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748CBC-40D1-4AF2-B420-62F5A8A89CBE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D10F18C-1F6E-4B8F-B4BC-E2C7BE6EAE3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D86AF-33D5-4B66-8060-072474FC00D3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B8AFA-D05B-43C5-8185-716FDB8BD36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973D6-B3C9-4C39-84A6-A39CFB001205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B895-C12F-438C-9F4A-018C947BAE4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ατακόρυφ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3810000"/>
          </a:xfrm>
        </p:spPr>
        <p:txBody>
          <a:bodyPr tIns="91440" bIns="91440"/>
          <a:lstStyle>
            <a:lvl1pPr marL="0" marR="0" indent="0" algn="l" eaLnBrk="1" latinLnBrk="0" hangingPunct="1">
              <a:buFontTx/>
              <a:buNone/>
              <a:defRPr kumimoji="0" lang="el-GR" sz="2000" i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7692C6-6D33-4B21-B8CC-8E92BC04A087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EBE8A4B-1417-46A8-AB57-24C66263510A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Οριζόντια σε πλήρη οθόν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3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CF23A7-399D-4D70-AEFA-3D3661EEE427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3F1B34F-1E76-45BF-BEB9-CC3925DE038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νότητα άλμπου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/>
          <p:nvPr userDrawn="1"/>
        </p:nvSpPr>
        <p:spPr>
          <a:xfrm rot="16200000">
            <a:off x="5315744" y="3269456"/>
            <a:ext cx="6858000" cy="319088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" name="Rectangle 22"/>
          <p:cNvSpPr/>
          <p:nvPr userDrawn="1"/>
        </p:nvSpPr>
        <p:spPr>
          <a:xfrm rot="16200000">
            <a:off x="5628482" y="3342481"/>
            <a:ext cx="6858000" cy="173037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" name="Rectangle 23"/>
          <p:cNvSpPr/>
          <p:nvPr userDrawn="1"/>
        </p:nvSpPr>
        <p:spPr>
          <a:xfrm>
            <a:off x="8896350" y="0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Rectangle 16"/>
          <p:cNvSpPr/>
          <p:nvPr/>
        </p:nvSpPr>
        <p:spPr>
          <a:xfrm rot="10800000" flipV="1">
            <a:off x="434975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" name="Rectangle 21"/>
          <p:cNvSpPr/>
          <p:nvPr userDrawn="1"/>
        </p:nvSpPr>
        <p:spPr>
          <a:xfrm>
            <a:off x="434975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anchor="ctr"/>
          <a:lstStyle>
            <a:lvl1pPr marL="0" indent="0" algn="l" eaLnBrk="1" latinLnBrk="0" hangingPunct="1">
              <a:buFontTx/>
              <a:buNone/>
              <a:defRPr kumimoji="0" lang="el-GR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anchor="ctr"/>
          <a:lstStyle>
            <a:lvl1pPr marL="0" indent="0" algn="l" eaLnBrk="1" latinLnBrk="0" hangingPunct="1">
              <a:buFontTx/>
              <a:buNone/>
              <a:defRPr kumimoji="0" lang="el-GR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14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8762A7-3A79-4910-9DC2-32720D81628E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15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F75093D-11BA-4356-8BFE-79793195194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6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σε 1 - κατακόρυφα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5800" y="5257800"/>
            <a:ext cx="3429000" cy="12192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el-GR" sz="1800" baseline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343400" y="5257800"/>
            <a:ext cx="3429000" cy="12192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el-GR" sz="1800" baseline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41E6A9-D15F-4BC8-946A-B83B61A4B1A2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6ACC7E6-0556-4C33-A796-DB8B8FB1FC6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σε 1 - οριζόντια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52400" y="4267200"/>
            <a:ext cx="4038600" cy="10668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el-GR" sz="1800" baseline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343400" y="4267200"/>
            <a:ext cx="4038600" cy="10668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el-GR" sz="1800" baseline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966953-E95C-406F-B999-E776D938BA19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0A4E3A3-DFC9-4AC1-82BD-6C9AE03F643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σε 1 - μικτ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24400" y="3124200"/>
            <a:ext cx="3694177" cy="2983987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el-GR" sz="2000" i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F908DB-48CF-4C80-9413-592F230EFDCF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3C236A7-7B14-4616-BEE4-B915C80ABB0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ε 1 - κατακόρυφα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9"/>
          <p:cNvSpPr/>
          <p:nvPr/>
        </p:nvSpPr>
        <p:spPr>
          <a:xfrm>
            <a:off x="8890000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l-G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8600" y="4343400"/>
            <a:ext cx="2590800" cy="1676400"/>
          </a:xfrm>
        </p:spPr>
        <p:txBody>
          <a:bodyPr>
            <a:noAutofit/>
          </a:bodyPr>
          <a:lstStyle>
            <a:lvl1pPr marL="0" marR="0" indent="0" algn="l" eaLnBrk="1" latinLnBrk="0" hangingPunct="1">
              <a:buFontTx/>
              <a:buNone/>
              <a:defRPr kumimoji="0" lang="el-GR" sz="2000" baseline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048000" y="4343400"/>
            <a:ext cx="2590800" cy="1676400"/>
          </a:xfrm>
        </p:spPr>
        <p:txBody>
          <a:bodyPr>
            <a:noAutofit/>
          </a:bodyPr>
          <a:lstStyle>
            <a:lvl1pPr marL="0" marR="0" indent="0" algn="l" eaLnBrk="1" latinLnBrk="0" hangingPunct="1">
              <a:buFontTx/>
              <a:buNone/>
              <a:defRPr kumimoji="0" lang="el-GR" sz="2000" baseline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867400" y="4343400"/>
            <a:ext cx="2590800" cy="1676400"/>
          </a:xfrm>
        </p:spPr>
        <p:txBody>
          <a:bodyPr>
            <a:noAutofit/>
          </a:bodyPr>
          <a:lstStyle>
            <a:lvl1pPr marL="0" marR="0" indent="0" algn="l" eaLnBrk="1" latinLnBrk="0" hangingPunct="1">
              <a:buFontTx/>
              <a:buNone/>
              <a:defRPr kumimoji="0" lang="el-GR" sz="2000" baseline="0"/>
            </a:lvl1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746A03-B2CC-40FF-97C5-3EF7B751DE4A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1ACDECC-639E-41A2-8AD7-471903D997A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744" y="3269456"/>
            <a:ext cx="6858000" cy="319088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" name="Rectangle 7"/>
          <p:cNvSpPr/>
          <p:nvPr/>
        </p:nvSpPr>
        <p:spPr>
          <a:xfrm rot="16200000">
            <a:off x="5628482" y="3342481"/>
            <a:ext cx="6858000" cy="173037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1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el-GR" sz="120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7CCB1B-1F62-42D7-B3C3-066E3D1E2C2A}" type="datetimeFigureOut">
              <a:rPr lang="cs-CZ"/>
              <a:pPr>
                <a:defRPr/>
              </a:pPr>
              <a:t>14.10.2014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1" y="3832225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el-GR" sz="120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el-GR" sz="120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4508BE6-6F6C-4516-9715-406A6CEFE11A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896350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75" r:id="rId21"/>
    <p:sldLayoutId id="2147483776" r:id="rId2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l-GR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l-GR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l-GR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l-GR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l-GR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l-GR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el-G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el-G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el-G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el-GR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l-G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l-G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l-G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l-G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l-G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l-G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l-G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l-G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l-G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/>
          </p:cNvSpPr>
          <p:nvPr>
            <p:ph type="body" sz="quarter" idx="10"/>
          </p:nvPr>
        </p:nvSpPr>
        <p:spPr>
          <a:xfrm>
            <a:off x="250825" y="5373688"/>
            <a:ext cx="6913563" cy="1331912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sz="3600" baseline="30000" smtClean="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US" sz="3600" smtClean="0">
                <a:solidFill>
                  <a:srgbClr val="FF0000"/>
                </a:solidFill>
                <a:latin typeface="Comic Sans MS" pitchFamily="66" charset="0"/>
              </a:rPr>
              <a:t> Vrontados Primary School</a:t>
            </a:r>
          </a:p>
          <a:p>
            <a:pPr algn="ctr"/>
            <a:r>
              <a:rPr lang="en-US" sz="3600" smtClean="0">
                <a:solidFill>
                  <a:srgbClr val="FF0000"/>
                </a:solidFill>
                <a:latin typeface="Comic Sans MS" pitchFamily="66" charset="0"/>
              </a:rPr>
              <a:t>Chios, Greece</a:t>
            </a:r>
            <a:endParaRPr sz="36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1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11138"/>
            <a:ext cx="6858000" cy="5122862"/>
          </a:xfrm>
          <a:ln w="9525"/>
        </p:spPr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latin typeface="Comic Sans MS" pitchFamily="66" charset="0"/>
              </a:rPr>
              <a:t>Big issues in small hands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latin typeface="Comic Sans MS" pitchFamily="66" charset="0"/>
              </a:rPr>
              <a:t>Erasmus plus </a:t>
            </a:r>
            <a:r>
              <a:rPr lang="en-US" sz="2220" dirty="0" smtClean="0">
                <a:latin typeface="Comic Sans MS" pitchFamily="66" charset="0"/>
              </a:rPr>
              <a:t>2014-16</a:t>
            </a:r>
            <a:endParaRPr sz="2220" dirty="0">
              <a:latin typeface="Comic Sans MS" pitchFamily="66" charset="0"/>
            </a:endParaRPr>
          </a:p>
        </p:txBody>
      </p:sp>
      <p:pic>
        <p:nvPicPr>
          <p:cNvPr id="22533" name="4 - Εικόνα" descr="erasmus+logo_mi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5445125"/>
            <a:ext cx="172878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848600" cy="511175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Chios nature</a:t>
            </a:r>
            <a:endParaRPr sz="4000" smtClean="0">
              <a:latin typeface="Comic Sans MS" pitchFamily="66" charset="0"/>
            </a:endParaRPr>
          </a:p>
        </p:txBody>
      </p:sp>
      <p:pic>
        <p:nvPicPr>
          <p:cNvPr id="31747" name="Picture 6" descr="m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81075"/>
            <a:ext cx="3384550" cy="2114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1748" name="Picture 7" descr="photo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000109"/>
            <a:ext cx="3024187" cy="21796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1749" name="Picture 8" descr="ophrys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5" y="3429000"/>
            <a:ext cx="3786214" cy="31765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6286500" y="500062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ophrys</a:t>
            </a:r>
          </a:p>
        </p:txBody>
      </p:sp>
      <p:sp>
        <p:nvSpPr>
          <p:cNvPr id="31751" name="Rectangle 10"/>
          <p:cNvSpPr>
            <a:spLocks noChangeArrowheads="1"/>
          </p:cNvSpPr>
          <p:nvPr/>
        </p:nvSpPr>
        <p:spPr bwMode="auto">
          <a:xfrm>
            <a:off x="7308850" y="321310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Cistus</a:t>
            </a:r>
          </a:p>
        </p:txBody>
      </p:sp>
      <p:sp>
        <p:nvSpPr>
          <p:cNvPr id="31752" name="Rectangle 11"/>
          <p:cNvSpPr>
            <a:spLocks noChangeArrowheads="1"/>
          </p:cNvSpPr>
          <p:nvPr/>
        </p:nvSpPr>
        <p:spPr bwMode="auto">
          <a:xfrm>
            <a:off x="323850" y="3141663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Pistacia-lent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/>
      <p:bldP spid="317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/>
          </p:cNvSpPr>
          <p:nvPr>
            <p:ph type="body" sz="quarter" idx="13"/>
          </p:nvPr>
        </p:nvSpPr>
        <p:spPr>
          <a:xfrm>
            <a:off x="285750" y="428625"/>
            <a:ext cx="7929563" cy="1300163"/>
          </a:xfrm>
        </p:spPr>
        <p:txBody>
          <a:bodyPr/>
          <a:lstStyle/>
          <a:p>
            <a:pPr algn="ctr"/>
            <a:r>
              <a:rPr lang="en-US" sz="3200" smtClean="0">
                <a:latin typeface="Comic Sans MS" pitchFamily="66" charset="0"/>
              </a:rPr>
              <a:t>Our school is situated in Vrontados,</a:t>
            </a:r>
          </a:p>
          <a:p>
            <a:pPr algn="ctr"/>
            <a:r>
              <a:rPr lang="en-US" sz="3200" smtClean="0">
                <a:latin typeface="Comic Sans MS" pitchFamily="66" charset="0"/>
              </a:rPr>
              <a:t>a small town 5km away from the capital.</a:t>
            </a:r>
            <a:endParaRPr sz="3200" smtClean="0">
              <a:latin typeface="Comic Sans MS" pitchFamily="66" charset="0"/>
            </a:endParaRPr>
          </a:p>
        </p:txBody>
      </p:sp>
      <p:pic>
        <p:nvPicPr>
          <p:cNvPr id="25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357431"/>
            <a:ext cx="3571900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j03211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tretch>
            <a:fillRect/>
          </a:stretch>
        </p:blipFill>
        <p:spPr>
          <a:xfrm>
            <a:off x="1051043" y="1785926"/>
            <a:ext cx="3020891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j0341706.jpg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tretch>
            <a:fillRect/>
          </a:stretch>
        </p:blipFill>
        <p:spPr>
          <a:xfrm>
            <a:off x="1071563" y="4429125"/>
            <a:ext cx="2995612" cy="2214563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179388" y="4941888"/>
            <a:ext cx="8208962" cy="191611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3200" smtClean="0">
                <a:latin typeface="Comic Sans MS" pitchFamily="66" charset="0"/>
              </a:rPr>
              <a:t>Our school was built in 1915.</a:t>
            </a:r>
          </a:p>
          <a:p>
            <a:pPr>
              <a:buFont typeface="Arial" charset="0"/>
              <a:buChar char="•"/>
            </a:pPr>
            <a:r>
              <a:rPr lang="en-US" sz="3200" smtClean="0">
                <a:latin typeface="Comic Sans MS" pitchFamily="66" charset="0"/>
              </a:rPr>
              <a:t>In our school there are 142 pupils aged seven to twelve and eighteen teachers.</a:t>
            </a:r>
            <a:endParaRPr sz="3200" smtClean="0">
              <a:latin typeface="Comic Sans MS" pitchFamily="66" charset="0"/>
            </a:endParaRPr>
          </a:p>
          <a:p>
            <a:endParaRPr lang="en-US" sz="3200" smtClean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endParaRPr lang="en-US" sz="3200" smtClean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endParaRPr lang="en-US" sz="3200" smtClean="0">
              <a:latin typeface="Comic Sans MS" pitchFamily="66" charset="0"/>
            </a:endParaRPr>
          </a:p>
        </p:txBody>
      </p:sp>
      <p:sp>
        <p:nvSpPr>
          <p:cNvPr id="33795" name="5 - TextBox"/>
          <p:cNvSpPr txBox="1">
            <a:spLocks noChangeArrowheads="1"/>
          </p:cNvSpPr>
          <p:nvPr/>
        </p:nvSpPr>
        <p:spPr bwMode="auto">
          <a:xfrm>
            <a:off x="428625" y="500063"/>
            <a:ext cx="4714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1</a:t>
            </a:r>
            <a:r>
              <a:rPr lang="en-US" sz="2400" baseline="30000">
                <a:solidFill>
                  <a:schemeClr val="tx2"/>
                </a:solidFill>
                <a:latin typeface="Comic Sans MS" pitchFamily="66" charset="0"/>
              </a:rPr>
              <a:t>st</a:t>
            </a:r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 Vrontados Primary School</a:t>
            </a:r>
            <a:endParaRPr lang="el-GR" sz="240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3796" name="7 - Εικόνα" descr="SAM_05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93850"/>
            <a:ext cx="3959225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p22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7338"/>
            <a:ext cx="374491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236538"/>
            <a:ext cx="5562600" cy="4156075"/>
          </a:xfrm>
          <a:ln w="9525"/>
          <a:effectLst>
            <a:outerShdw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4313" y="2000250"/>
            <a:ext cx="2070100" cy="1546225"/>
          </a:xfrm>
          <a:ln w="9525"/>
          <a:effectLst>
            <a:outerShdw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28600" y="4217988"/>
            <a:ext cx="2070100" cy="1546225"/>
          </a:xfrm>
          <a:ln w="9525"/>
          <a:effectLst>
            <a:outerShdw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438400" y="4500563"/>
            <a:ext cx="2743200" cy="2047875"/>
          </a:xfrm>
          <a:ln w="9525"/>
          <a:effectLst>
            <a:outerShdw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257800" y="4500563"/>
            <a:ext cx="2743200" cy="2047875"/>
          </a:xfrm>
          <a:ln w="9525"/>
          <a:effectLst>
            <a:outerShdw algn="tl" rotWithShape="0">
              <a:srgbClr val="000000">
                <a:alpha val="64000"/>
              </a:srgbClr>
            </a:outerShdw>
          </a:effectLst>
        </p:spPr>
      </p:pic>
      <p:sp>
        <p:nvSpPr>
          <p:cNvPr id="34823" name="6 - TextBox"/>
          <p:cNvSpPr txBox="1">
            <a:spLocks noChangeArrowheads="1"/>
          </p:cNvSpPr>
          <p:nvPr/>
        </p:nvSpPr>
        <p:spPr bwMode="auto">
          <a:xfrm>
            <a:off x="285750" y="642938"/>
            <a:ext cx="1928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Our school</a:t>
            </a:r>
            <a:endParaRPr lang="el-GR" sz="240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- Θέση εικόνας" descr="IMG_1050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125538"/>
            <a:ext cx="4176712" cy="2754312"/>
          </a:xfrm>
          <a:ln w="9525"/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pic>
      <p:sp>
        <p:nvSpPr>
          <p:cNvPr id="8" name="7 - Θέση κειμένου"/>
          <p:cNvSpPr>
            <a:spLocks noGrp="1"/>
          </p:cNvSpPr>
          <p:nvPr>
            <p:ph type="body" sz="quarter" idx="15"/>
          </p:nvPr>
        </p:nvSpPr>
        <p:spPr>
          <a:xfrm>
            <a:off x="1428750" y="357188"/>
            <a:ext cx="5786438" cy="623887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en-US" sz="3600" smtClean="0">
                <a:latin typeface="Comic Sans MS" pitchFamily="66" charset="0"/>
              </a:rPr>
              <a:t>Our neighbourhood</a:t>
            </a:r>
            <a:endParaRPr sz="3600" smtClean="0">
              <a:latin typeface="Comic Sans MS" pitchFamily="66" charset="0"/>
            </a:endParaRPr>
          </a:p>
        </p:txBody>
      </p:sp>
      <p:pic>
        <p:nvPicPr>
          <p:cNvPr id="35844" name="Picture 6" descr="daskalopetra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4025900"/>
            <a:ext cx="403225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Θέση εικόνας" descr="IMG_1057.JPG"/>
          <p:cNvPicPr>
            <a:picLocks noGrp="1" noChangeAspect="1"/>
          </p:cNvPicPr>
          <p:nvPr>
            <p:ph type="pic" sz="quarter" idx="30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357188"/>
            <a:ext cx="8229600" cy="3429000"/>
          </a:xfrm>
          <a:ln w="9525"/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pic>
      <p:sp>
        <p:nvSpPr>
          <p:cNvPr id="7" name="6 - Θέση κειμένου"/>
          <p:cNvSpPr>
            <a:spLocks noGrp="1"/>
          </p:cNvSpPr>
          <p:nvPr>
            <p:ph type="body" sz="quarter" idx="31"/>
          </p:nvPr>
        </p:nvSpPr>
        <p:spPr>
          <a:xfrm>
            <a:off x="2484438" y="4343400"/>
            <a:ext cx="5973762" cy="2325688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800" smtClean="0">
                <a:latin typeface="Comic Sans MS" pitchFamily="66" charset="0"/>
              </a:rPr>
              <a:t>We are looking forward to a successful Erasmus plus programme with our partners:</a:t>
            </a:r>
          </a:p>
          <a:p>
            <a:pPr algn="ctr">
              <a:lnSpc>
                <a:spcPct val="90000"/>
              </a:lnSpc>
            </a:pPr>
            <a:r>
              <a:rPr lang="en-US" sz="2800" smtClean="0">
                <a:latin typeface="Comic Sans MS" pitchFamily="66" charset="0"/>
              </a:rPr>
              <a:t>Czech, Poland, Estonia,France and Turkey.</a:t>
            </a:r>
          </a:p>
          <a:p>
            <a:pPr>
              <a:lnSpc>
                <a:spcPct val="90000"/>
              </a:lnSpc>
            </a:pPr>
            <a:endParaRPr smtClean="0"/>
          </a:p>
        </p:txBody>
      </p:sp>
      <p:pic>
        <p:nvPicPr>
          <p:cNvPr id="36868" name="Picture 5" descr="afisa_froyta_a1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508500"/>
            <a:ext cx="216058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Greece is located in the Mediterranean Sea</a:t>
            </a:r>
            <a:endParaRPr dirty="0">
              <a:latin typeface="Comic Sans MS" pitchFamily="66" charset="0"/>
            </a:endParaRPr>
          </a:p>
        </p:txBody>
      </p:sp>
      <p:pic>
        <p:nvPicPr>
          <p:cNvPr id="6" name="5 - Θέση περιεχομένου" descr="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071678"/>
            <a:ext cx="4774321" cy="385765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4 - Εικόνα" descr="αρχείο λήψης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643050"/>
            <a:ext cx="2533650" cy="18097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cxnSp>
        <p:nvCxnSpPr>
          <p:cNvPr id="8" name="7 - Ευθύγραμμο βέλος σύνδεσης"/>
          <p:cNvCxnSpPr/>
          <p:nvPr/>
        </p:nvCxnSpPr>
        <p:spPr>
          <a:xfrm rot="10800000" flipV="1">
            <a:off x="3786188" y="3357563"/>
            <a:ext cx="3071812" cy="1500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The capital of Greece is Athens</a:t>
            </a:r>
            <a:endParaRPr dirty="0">
              <a:latin typeface="Comic Sans MS" pitchFamily="66" charset="0"/>
            </a:endParaRPr>
          </a:p>
        </p:txBody>
      </p:sp>
      <p:pic>
        <p:nvPicPr>
          <p:cNvPr id="8" name="j03210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7848600" cy="412658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4 - TextBox"/>
          <p:cNvSpPr txBox="1"/>
          <p:nvPr/>
        </p:nvSpPr>
        <p:spPr>
          <a:xfrm>
            <a:off x="539750" y="5516563"/>
            <a:ext cx="79200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+mn-cs"/>
              </a:rPr>
              <a:t>The place where democracy was born</a:t>
            </a:r>
            <a:endParaRPr lang="el-GR" sz="28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/>
            </a:r>
            <a:br>
              <a:rPr lang="en-US" sz="3600" smtClean="0">
                <a:latin typeface="Comic Sans MS" pitchFamily="66" charset="0"/>
              </a:rPr>
            </a:br>
            <a:r>
              <a:rPr lang="en-US" sz="3600" smtClean="0">
                <a:latin typeface="Comic Sans MS" pitchFamily="66" charset="0"/>
              </a:rPr>
              <a:t/>
            </a:r>
            <a:br>
              <a:rPr lang="en-US" sz="3600" smtClean="0">
                <a:latin typeface="Comic Sans MS" pitchFamily="66" charset="0"/>
              </a:rPr>
            </a:br>
            <a:r>
              <a:rPr lang="en-US" sz="3600" smtClean="0">
                <a:latin typeface="Comic Sans MS" pitchFamily="66" charset="0"/>
              </a:rPr>
              <a:t>Greece has lots of beautiful islands </a:t>
            </a:r>
            <a:r>
              <a:rPr sz="3600" smtClean="0">
                <a:latin typeface="Comic Sans MS" pitchFamily="66" charset="0"/>
              </a:rPr>
              <a:t/>
            </a:r>
            <a:br>
              <a:rPr sz="3600" smtClean="0">
                <a:latin typeface="Comic Sans MS" pitchFamily="66" charset="0"/>
              </a:rPr>
            </a:br>
            <a:r>
              <a:rPr lang="en-US" sz="3600" smtClean="0">
                <a:latin typeface="Comic Sans MS" pitchFamily="66" charset="0"/>
              </a:rPr>
              <a:t> </a:t>
            </a:r>
            <a:r>
              <a:rPr sz="3600" smtClean="0">
                <a:latin typeface="Comic Sans MS" pitchFamily="66" charset="0"/>
              </a:rPr>
              <a:t/>
            </a:r>
            <a:br>
              <a:rPr sz="3600" smtClean="0">
                <a:latin typeface="Comic Sans MS" pitchFamily="66" charset="0"/>
              </a:rPr>
            </a:br>
            <a:endParaRPr sz="3600" smtClean="0">
              <a:latin typeface="Comic Sans MS" pitchFamily="66" charset="0"/>
            </a:endParaRPr>
          </a:p>
        </p:txBody>
      </p:sp>
      <p:pic>
        <p:nvPicPr>
          <p:cNvPr id="4" name="3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3500462" cy="2428893"/>
          </a:xfrm>
          <a:ln>
            <a:noFill/>
          </a:ln>
          <a:effectLst>
            <a:softEdge rad="11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4 - Εικόνα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000504"/>
            <a:ext cx="368549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3 - Θέση περιεχομένου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214422"/>
            <a:ext cx="353876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6 - Εικόνα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000504"/>
            <a:ext cx="3571900" cy="243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Greece is a country of great interests and diverse cultures</a:t>
            </a:r>
            <a:endParaRPr dirty="0">
              <a:latin typeface="Comic Sans MS" pitchFamily="66" charset="0"/>
            </a:endParaRPr>
          </a:p>
        </p:txBody>
      </p:sp>
      <p:pic>
        <p:nvPicPr>
          <p:cNvPr id="4" name="3 - Θέση περιεχομένου" descr="image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0" y="1785938"/>
            <a:ext cx="3243263" cy="24288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4 - Εικόνα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50" y="1857375"/>
            <a:ext cx="3511550" cy="228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5 - Εικόνα" descr="αρχείο λήψης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75" y="4500563"/>
            <a:ext cx="3143250" cy="2092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439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The place where drama was written and it is still performed</a:t>
            </a:r>
            <a:r>
              <a:rPr dirty="0" smtClean="0">
                <a:latin typeface="Comic Sans MS" pitchFamily="66" charset="0"/>
              </a:rPr>
              <a:t/>
            </a:r>
            <a:br>
              <a:rPr dirty="0" smtClean="0">
                <a:latin typeface="Comic Sans MS" pitchFamily="66" charset="0"/>
              </a:rPr>
            </a:br>
            <a:r>
              <a:rPr dirty="0" smtClean="0">
                <a:latin typeface="Comic Sans MS" pitchFamily="66" charset="0"/>
              </a:rPr>
              <a:t/>
            </a:r>
            <a:br>
              <a:rPr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</a:t>
            </a:r>
            <a:r>
              <a:rPr dirty="0" smtClean="0">
                <a:latin typeface="Comic Sans MS" pitchFamily="66" charset="0"/>
              </a:rPr>
              <a:t/>
            </a:r>
            <a:br>
              <a:rPr dirty="0" smtClean="0">
                <a:latin typeface="Comic Sans MS" pitchFamily="66" charset="0"/>
              </a:rPr>
            </a:br>
            <a:endParaRPr dirty="0">
              <a:latin typeface="Comic Sans MS" pitchFamily="66" charset="0"/>
            </a:endParaRPr>
          </a:p>
        </p:txBody>
      </p:sp>
      <p:pic>
        <p:nvPicPr>
          <p:cNvPr id="4" name="3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38" y="2143125"/>
            <a:ext cx="3643312" cy="27146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5" name="4 - Εικόνα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5" y="2143125"/>
            <a:ext cx="3622675" cy="27146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5143500" y="1143000"/>
            <a:ext cx="3200400" cy="3810000"/>
          </a:xfrm>
        </p:spPr>
        <p:txBody>
          <a:bodyPr/>
          <a:lstStyle/>
          <a:p>
            <a:r>
              <a:rPr lang="en-US" sz="2800" smtClean="0">
                <a:latin typeface="Comic Sans MS" pitchFamily="66" charset="0"/>
              </a:rPr>
              <a:t>            </a:t>
            </a:r>
            <a:r>
              <a:rPr lang="en-US" sz="2800" u="sng" smtClean="0">
                <a:latin typeface="Comic Sans MS" pitchFamily="66" charset="0"/>
              </a:rPr>
              <a:t>Chios</a:t>
            </a:r>
          </a:p>
          <a:p>
            <a:r>
              <a:rPr lang="en-US" sz="2800" smtClean="0">
                <a:latin typeface="Comic Sans MS" pitchFamily="66" charset="0"/>
              </a:rPr>
              <a:t>Chios is situated in the eastern part of Greece. It is the 5</a:t>
            </a:r>
            <a:r>
              <a:rPr lang="en-US" sz="2800" baseline="30000" smtClean="0">
                <a:latin typeface="Comic Sans MS" pitchFamily="66" charset="0"/>
              </a:rPr>
              <a:t>th</a:t>
            </a:r>
            <a:r>
              <a:rPr lang="en-US" sz="2800" smtClean="0">
                <a:latin typeface="Comic Sans MS" pitchFamily="66" charset="0"/>
              </a:rPr>
              <a:t> biggest island and has a population of 55.000 people</a:t>
            </a:r>
            <a:r>
              <a:rPr lang="en-US" smtClean="0">
                <a:latin typeface="Comic Sans MS" pitchFamily="66" charset="0"/>
              </a:rPr>
              <a:t>.</a:t>
            </a:r>
            <a:endParaRPr smtClean="0">
              <a:latin typeface="Comic Sans MS" pitchFamily="66" charset="0"/>
            </a:endParaRPr>
          </a:p>
        </p:txBody>
      </p:sp>
      <p:pic>
        <p:nvPicPr>
          <p:cNvPr id="6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304800" y="862013"/>
            <a:ext cx="4754563" cy="5057775"/>
          </a:xfr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/>
          </p:cNvSpPr>
          <p:nvPr>
            <p:ph type="body" sz="quarter" idx="13"/>
          </p:nvPr>
        </p:nvSpPr>
        <p:spPr>
          <a:xfrm>
            <a:off x="285750" y="428625"/>
            <a:ext cx="7929563" cy="1300163"/>
          </a:xfrm>
        </p:spPr>
        <p:txBody>
          <a:bodyPr/>
          <a:lstStyle/>
          <a:p>
            <a:pPr algn="ctr"/>
            <a:r>
              <a:rPr lang="en-US" sz="3200" smtClean="0">
                <a:latin typeface="Comic Sans MS" pitchFamily="66" charset="0"/>
              </a:rPr>
              <a:t>Places of interest in Chios</a:t>
            </a:r>
            <a:endParaRPr sz="3200" smtClean="0">
              <a:latin typeface="Comic Sans MS" pitchFamily="66" charset="0"/>
            </a:endParaRPr>
          </a:p>
        </p:txBody>
      </p:sp>
      <p:pic>
        <p:nvPicPr>
          <p:cNvPr id="25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5000628" y="3929066"/>
            <a:ext cx="3129211" cy="2605958"/>
          </a:xfrm>
          <a:ln>
            <a:noFill/>
          </a:ln>
          <a:effectLst>
            <a:softEdge rad="112500"/>
          </a:effectLst>
          <a:sp3d prstMaterial="plastic">
            <a:bevelT w="0" h="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j03211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tretch>
            <a:fillRect/>
          </a:stretch>
        </p:blipFill>
        <p:spPr>
          <a:xfrm>
            <a:off x="614335" y="1325556"/>
            <a:ext cx="3714777" cy="1928825"/>
          </a:xfrm>
          <a:solidFill>
            <a:srgbClr val="FFFFFF">
              <a:shade val="85000"/>
            </a:srgbClr>
          </a:solidFill>
          <a:ln w="88900" cap="sq">
            <a:noFill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j0341706.jpg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tretch>
            <a:fillRect/>
          </a:stretch>
        </p:blipFill>
        <p:spPr>
          <a:xfrm>
            <a:off x="5072066" y="1000108"/>
            <a:ext cx="2995606" cy="2571768"/>
          </a:xfrm>
          <a:noFill/>
          <a:ln w="101600" cap="sq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9702" name="Picture 8" descr="ancientcoins1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857628"/>
            <a:ext cx="2663825" cy="1406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703" name="Picture 10" descr="lithi_ancientchios1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3860800"/>
            <a:ext cx="1779587" cy="26368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/>
          </p:cNvSpPr>
          <p:nvPr>
            <p:ph type="body" sz="quarter" idx="13"/>
          </p:nvPr>
        </p:nvSpPr>
        <p:spPr>
          <a:xfrm>
            <a:off x="285750" y="428625"/>
            <a:ext cx="7929563" cy="1300163"/>
          </a:xfrm>
        </p:spPr>
        <p:txBody>
          <a:bodyPr/>
          <a:lstStyle/>
          <a:p>
            <a:pPr algn="ctr"/>
            <a:r>
              <a:rPr lang="en-US" sz="3200" smtClean="0">
                <a:latin typeface="Comic Sans MS" pitchFamily="66" charset="0"/>
              </a:rPr>
              <a:t>What Chios is famous for</a:t>
            </a:r>
            <a:endParaRPr sz="3200" smtClean="0">
              <a:latin typeface="Comic Sans MS" pitchFamily="66" charset="0"/>
            </a:endParaRPr>
          </a:p>
        </p:txBody>
      </p:sp>
      <p:pic>
        <p:nvPicPr>
          <p:cNvPr id="25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471164" y="1061136"/>
            <a:ext cx="3457893" cy="2533552"/>
          </a:xfrm>
          <a:ln>
            <a:noFill/>
          </a:ln>
          <a:effectLst>
            <a:softEdge rad="112500"/>
          </a:effectLst>
          <a:sp3d prstMaterial="plastic">
            <a:bevelT w="0" h="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j0341706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tretch>
            <a:fillRect/>
          </a:stretch>
        </p:blipFill>
        <p:spPr>
          <a:xfrm>
            <a:off x="4643438" y="1285860"/>
            <a:ext cx="3352796" cy="2070561"/>
          </a:xfrm>
          <a:solidFill>
            <a:srgbClr val="FFFFFF">
              <a:shade val="85000"/>
            </a:srgbClr>
          </a:solidFill>
          <a:ln w="101600" cap="sq">
            <a:noFill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5 - Εικόνα" descr="images (14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857625"/>
            <a:ext cx="3357562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tomesdakr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3857625"/>
            <a:ext cx="3357562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9"/>
          <p:cNvSpPr>
            <a:spLocks noChangeArrowheads="1"/>
          </p:cNvSpPr>
          <p:nvPr/>
        </p:nvSpPr>
        <p:spPr bwMode="auto">
          <a:xfrm>
            <a:off x="2500313" y="5857875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Pistacia</a:t>
            </a: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el-GR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lent</a:t>
            </a:r>
            <a:endParaRPr lang="el-G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728" name="Rectangle 10"/>
          <p:cNvSpPr>
            <a:spLocks noChangeArrowheads="1"/>
          </p:cNvSpPr>
          <p:nvPr/>
        </p:nvSpPr>
        <p:spPr bwMode="auto">
          <a:xfrm>
            <a:off x="2714625" y="3000375"/>
            <a:ext cx="72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tulip</a:t>
            </a:r>
            <a:r>
              <a:rPr lang="en-US"/>
              <a:t>s</a:t>
            </a:r>
            <a:endParaRPr lang="el-GR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500688" y="5857875"/>
            <a:ext cx="2449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Medieval - villages</a:t>
            </a:r>
            <a:endParaRPr lang="el-GR"/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5929313" y="2928938"/>
            <a:ext cx="207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Isolated beaches</a:t>
            </a:r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29" grpId="0"/>
      <p:bldP spid="30730" grpId="0"/>
    </p:bld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168</Words>
  <Application>Microsoft Office PowerPoint</Application>
  <PresentationFormat>Předvádění na obrazovce (4:3)</PresentationFormat>
  <Paragraphs>39</Paragraphs>
  <Slides>16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ContemporaryPhotoAlbum</vt:lpstr>
      <vt:lpstr>Prezentace aplikace PowerPoint</vt:lpstr>
      <vt:lpstr>Greece is located in the Mediterranean Sea</vt:lpstr>
      <vt:lpstr>The capital of Greece is Athens</vt:lpstr>
      <vt:lpstr>  Greece has lots of beautiful islands    </vt:lpstr>
      <vt:lpstr>Greece is a country of great interests and diverse cultures</vt:lpstr>
      <vt:lpstr>    The place where drama was written and it is still performed    </vt:lpstr>
      <vt:lpstr>Prezentace aplikace PowerPoint</vt:lpstr>
      <vt:lpstr>Prezentace aplikace PowerPoint</vt:lpstr>
      <vt:lpstr>Prezentace aplikace PowerPoint</vt:lpstr>
      <vt:lpstr>Chios nature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/>
  <cp:lastModifiedBy/>
  <cp:revision>7</cp:revision>
  <dcterms:created xsi:type="dcterms:W3CDTF">2014-09-30T06:09:48Z</dcterms:created>
  <dcterms:modified xsi:type="dcterms:W3CDTF">2014-10-14T10:43:25Z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1032</vt:i4>
  </property>
  <property fmtid="{D5CDD505-2E9C-101B-9397-08002B2CF9AE}" pid="3" name="_Version">
    <vt:lpwstr>12.0.4518</vt:lpwstr>
  </property>
</Properties>
</file>